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6" r:id="rId2"/>
    <p:sldId id="262" r:id="rId3"/>
    <p:sldId id="257" r:id="rId4"/>
    <p:sldId id="263" r:id="rId5"/>
    <p:sldId id="258" r:id="rId6"/>
    <p:sldId id="259" r:id="rId7"/>
    <p:sldId id="264" r:id="rId8"/>
    <p:sldId id="260" r:id="rId9"/>
    <p:sldId id="261" r:id="rId10"/>
    <p:sldId id="265" r:id="rId11"/>
    <p:sldId id="267" r:id="rId12"/>
    <p:sldId id="268" r:id="rId13"/>
    <p:sldId id="269" r:id="rId14"/>
    <p:sldId id="270" r:id="rId15"/>
    <p:sldId id="274" r:id="rId16"/>
    <p:sldId id="271" r:id="rId17"/>
    <p:sldId id="272" r:id="rId18"/>
    <p:sldId id="273"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varScale="1">
        <p:scale>
          <a:sx n="69" d="100"/>
          <a:sy n="69" d="100"/>
        </p:scale>
        <p:origin x="9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9AFA9-4B1E-432F-A9DE-9D9514EA451F}" type="datetimeFigureOut">
              <a:rPr lang="en-IE" smtClean="0"/>
              <a:t>23/02/2020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70DD4-03BC-4EEC-96A0-B2FB16F58520}" type="slidenum">
              <a:rPr lang="en-IE" smtClean="0"/>
              <a:t>‹#›</a:t>
            </a:fld>
            <a:endParaRPr lang="en-IE"/>
          </a:p>
        </p:txBody>
      </p:sp>
    </p:spTree>
    <p:extLst>
      <p:ext uri="{BB962C8B-B14F-4D97-AF65-F5344CB8AC3E}">
        <p14:creationId xmlns:p14="http://schemas.microsoft.com/office/powerpoint/2010/main" val="837373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4A6EBF-28C4-40E3-B8D8-998AE0E01078}" type="datetimeFigureOut">
              <a:rPr lang="en-IE" smtClean="0"/>
              <a:t>23/02/2020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a:xfrm>
            <a:off x="9255346" y="2750337"/>
            <a:ext cx="1171888" cy="1356442"/>
          </a:xfrm>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98258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a:xfrm>
            <a:off x="10729455" y="4711309"/>
            <a:ext cx="1154151" cy="1090789"/>
          </a:xfrm>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151087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a:xfrm>
            <a:off x="10729455" y="4711615"/>
            <a:ext cx="1154151" cy="1090789"/>
          </a:xfrm>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1918246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a:xfrm>
            <a:off x="10729455" y="4709925"/>
            <a:ext cx="1154151" cy="1090789"/>
          </a:xfrm>
        </p:spPr>
        <p:txBody>
          <a:bodyPr/>
          <a:lstStyle/>
          <a:p>
            <a:fld id="{CE99B4D0-AC97-4E5B-8EBB-4682A0370523}" type="slidenum">
              <a:rPr lang="en-IE" smtClean="0"/>
              <a:t>‹#›</a:t>
            </a:fld>
            <a:endParaRPr lang="en-IE"/>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56717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a:xfrm>
            <a:off x="10729455" y="4709925"/>
            <a:ext cx="1154151" cy="1090789"/>
          </a:xfrm>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2156556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34A6EBF-28C4-40E3-B8D8-998AE0E01078}" type="datetimeFigureOut">
              <a:rPr lang="en-IE" smtClean="0"/>
              <a:t>23/02/2020</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224557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34A6EBF-28C4-40E3-B8D8-998AE0E01078}" type="datetimeFigureOut">
              <a:rPr lang="en-IE" smtClean="0"/>
              <a:t>23/02/2020</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340027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A6EBF-28C4-40E3-B8D8-998AE0E01078}" type="datetimeFigureOut">
              <a:rPr lang="en-IE" smtClean="0"/>
              <a:t>23/02/2020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3028194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34A6EBF-28C4-40E3-B8D8-998AE0E01078}" type="datetimeFigureOut">
              <a:rPr lang="en-IE" smtClean="0"/>
              <a:t>23/02/2020</a:t>
            </a:fld>
            <a:endParaRPr lang="en-IE"/>
          </a:p>
        </p:txBody>
      </p:sp>
      <p:sp>
        <p:nvSpPr>
          <p:cNvPr id="5" name="Footer Placeholder 4"/>
          <p:cNvSpPr>
            <a:spLocks noGrp="1"/>
          </p:cNvSpPr>
          <p:nvPr>
            <p:ph type="ftr" sz="quarter" idx="11"/>
          </p:nvPr>
        </p:nvSpPr>
        <p:spPr>
          <a:xfrm>
            <a:off x="680321" y="5936188"/>
            <a:ext cx="6126805" cy="365125"/>
          </a:xfrm>
        </p:spPr>
        <p:txBody>
          <a:bodyPr/>
          <a:lstStyle/>
          <a:p>
            <a:endParaRPr lang="en-IE"/>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E99B4D0-AC97-4E5B-8EBB-4682A0370523}" type="slidenum">
              <a:rPr lang="en-IE" smtClean="0"/>
              <a:t>‹#›</a:t>
            </a:fld>
            <a:endParaRPr lang="en-IE"/>
          </a:p>
        </p:txBody>
      </p:sp>
    </p:spTree>
    <p:extLst>
      <p:ext uri="{BB962C8B-B14F-4D97-AF65-F5344CB8AC3E}">
        <p14:creationId xmlns:p14="http://schemas.microsoft.com/office/powerpoint/2010/main" val="140758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4A6EBF-28C4-40E3-B8D8-998AE0E01078}" type="datetimeFigureOut">
              <a:rPr lang="en-IE" smtClean="0"/>
              <a:t>23/02/2020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72753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4A6EBF-28C4-40E3-B8D8-998AE0E01078}" type="datetimeFigureOut">
              <a:rPr lang="en-IE" smtClean="0"/>
              <a:t>23/02/2020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a:xfrm>
            <a:off x="10729455" y="2869895"/>
            <a:ext cx="1154151" cy="1090789"/>
          </a:xfrm>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428766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356174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4A6EBF-28C4-40E3-B8D8-998AE0E01078}" type="datetimeFigureOut">
              <a:rPr lang="en-IE" smtClean="0"/>
              <a:t>23/02/2020</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198500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4A6EBF-28C4-40E3-B8D8-998AE0E01078}" type="datetimeFigureOut">
              <a:rPr lang="en-IE" smtClean="0"/>
              <a:t>23/02/2020</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255605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4A6EBF-28C4-40E3-B8D8-998AE0E01078}" type="datetimeFigureOut">
              <a:rPr lang="en-IE" smtClean="0"/>
              <a:t>23/02/2020</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140788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315872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4A6EBF-28C4-40E3-B8D8-998AE0E01078}" type="datetimeFigureOut">
              <a:rPr lang="en-IE" smtClean="0"/>
              <a:t>23/02/2020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E99B4D0-AC97-4E5B-8EBB-4682A0370523}" type="slidenum">
              <a:rPr lang="en-IE" smtClean="0"/>
              <a:t>‹#›</a:t>
            </a:fld>
            <a:endParaRPr lang="en-IE"/>
          </a:p>
        </p:txBody>
      </p:sp>
    </p:spTree>
    <p:extLst>
      <p:ext uri="{BB962C8B-B14F-4D97-AF65-F5344CB8AC3E}">
        <p14:creationId xmlns:p14="http://schemas.microsoft.com/office/powerpoint/2010/main" val="304996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34A6EBF-28C4-40E3-B8D8-998AE0E01078}" type="datetimeFigureOut">
              <a:rPr lang="en-IE" smtClean="0"/>
              <a:t>23/02/2020</a:t>
            </a:fld>
            <a:endParaRPr lang="en-IE"/>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E99B4D0-AC97-4E5B-8EBB-4682A0370523}" type="slidenum">
              <a:rPr lang="en-IE" smtClean="0"/>
              <a:t>‹#›</a:t>
            </a:fld>
            <a:endParaRPr lang="en-IE"/>
          </a:p>
        </p:txBody>
      </p:sp>
    </p:spTree>
    <p:extLst>
      <p:ext uri="{BB962C8B-B14F-4D97-AF65-F5344CB8AC3E}">
        <p14:creationId xmlns:p14="http://schemas.microsoft.com/office/powerpoint/2010/main" val="85327628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maserart.com/projects/canvas/" TargetMode="Externa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a:t>Maser</a:t>
            </a:r>
          </a:p>
        </p:txBody>
      </p:sp>
      <p:sp>
        <p:nvSpPr>
          <p:cNvPr id="3" name="Subtitle 2"/>
          <p:cNvSpPr>
            <a:spLocks noGrp="1"/>
          </p:cNvSpPr>
          <p:nvPr>
            <p:ph type="subTitle" idx="1"/>
          </p:nvPr>
        </p:nvSpPr>
        <p:spPr/>
        <p:txBody>
          <a:bodyPr/>
          <a:lstStyle/>
          <a:p>
            <a:r>
              <a:rPr lang="en-IE" dirty="0"/>
              <a:t>Students: Emmanuel Ogbonna (13368781) &amp; Mark Carley (20071864)</a:t>
            </a:r>
          </a:p>
          <a:p>
            <a:r>
              <a:rPr lang="en-IE" dirty="0"/>
              <a:t>Class Presentation: Assignment 1</a:t>
            </a:r>
          </a:p>
          <a:p>
            <a:endParaRPr lang="en-IE"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1570" y="0"/>
            <a:ext cx="3418784" cy="4212893"/>
          </a:xfrm>
          <a:prstGeom prst="rect">
            <a:avLst/>
          </a:prstGeom>
        </p:spPr>
      </p:pic>
    </p:spTree>
    <p:extLst>
      <p:ext uri="{BB962C8B-B14F-4D97-AF65-F5344CB8AC3E}">
        <p14:creationId xmlns:p14="http://schemas.microsoft.com/office/powerpoint/2010/main" val="6912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Maser Designs (OFFSET - Hyper Reality)</a:t>
            </a:r>
          </a:p>
        </p:txBody>
      </p:sp>
      <p:sp>
        <p:nvSpPr>
          <p:cNvPr id="3" name="Content Placeholder 2"/>
          <p:cNvSpPr>
            <a:spLocks noGrp="1"/>
          </p:cNvSpPr>
          <p:nvPr>
            <p:ph idx="1"/>
          </p:nvPr>
        </p:nvSpPr>
        <p:spPr>
          <a:xfrm>
            <a:off x="680321" y="2336873"/>
            <a:ext cx="9613861" cy="1190098"/>
          </a:xfrm>
        </p:spPr>
        <p:txBody>
          <a:bodyPr/>
          <a:lstStyle/>
          <a:p>
            <a:r>
              <a:rPr lang="en-US" dirty="0"/>
              <a:t>This piece was created at Australia’s Sydney Festival located in Hyde Park. Composed of a two-story interactive art installation titled “Higher Ground”.</a:t>
            </a:r>
          </a:p>
        </p:txBody>
      </p:sp>
      <p:sp>
        <p:nvSpPr>
          <p:cNvPr id="4" name="TextBox 3"/>
          <p:cNvSpPr txBox="1"/>
          <p:nvPr/>
        </p:nvSpPr>
        <p:spPr>
          <a:xfrm>
            <a:off x="680321" y="3344092"/>
            <a:ext cx="504226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Was open to the public to explore and known for a more unique, abstract style. Was inspired by the work of Dutch artist M.C. Escher. </a:t>
            </a:r>
          </a:p>
        </p:txBody>
      </p:sp>
      <p:sp>
        <p:nvSpPr>
          <p:cNvPr id="5" name="TextBox 4"/>
          <p:cNvSpPr txBox="1"/>
          <p:nvPr/>
        </p:nvSpPr>
        <p:spPr>
          <a:xfrm>
            <a:off x="680321" y="5283084"/>
            <a:ext cx="410068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art piece seeks to examine the theme of impossibility and infinity</a:t>
            </a:r>
            <a:r>
              <a:rPr lang="en-US" dirty="0"/>
              <a: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130" t="17143" r="4673" b="14095"/>
          <a:stretch/>
        </p:blipFill>
        <p:spPr>
          <a:xfrm>
            <a:off x="5355770" y="3047752"/>
            <a:ext cx="6178733" cy="3718808"/>
          </a:xfrm>
          <a:prstGeom prst="rect">
            <a:avLst/>
          </a:prstGeom>
        </p:spPr>
      </p:pic>
    </p:spTree>
    <p:extLst>
      <p:ext uri="{BB962C8B-B14F-4D97-AF65-F5344CB8AC3E}">
        <p14:creationId xmlns:p14="http://schemas.microsoft.com/office/powerpoint/2010/main" val="2407597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0E22-E2BB-464E-8EBE-B2A88B708898}"/>
              </a:ext>
            </a:extLst>
          </p:cNvPr>
          <p:cNvSpPr>
            <a:spLocks noGrp="1"/>
          </p:cNvSpPr>
          <p:nvPr>
            <p:ph type="title"/>
          </p:nvPr>
        </p:nvSpPr>
        <p:spPr/>
        <p:txBody>
          <a:bodyPr/>
          <a:lstStyle/>
          <a:p>
            <a:r>
              <a:rPr lang="en-GB" dirty="0"/>
              <a:t>Maser Designs (No.27 – 2014)</a:t>
            </a:r>
          </a:p>
        </p:txBody>
      </p:sp>
      <p:sp>
        <p:nvSpPr>
          <p:cNvPr id="3" name="Content Placeholder 2">
            <a:extLst>
              <a:ext uri="{FF2B5EF4-FFF2-40B4-BE49-F238E27FC236}">
                <a16:creationId xmlns:a16="http://schemas.microsoft.com/office/drawing/2014/main" id="{E73C98F8-AB8B-4EDF-8596-702159FB255A}"/>
              </a:ext>
            </a:extLst>
          </p:cNvPr>
          <p:cNvSpPr>
            <a:spLocks noGrp="1"/>
          </p:cNvSpPr>
          <p:nvPr>
            <p:ph idx="1"/>
          </p:nvPr>
        </p:nvSpPr>
        <p:spPr>
          <a:xfrm>
            <a:off x="4904509" y="2392290"/>
            <a:ext cx="7163055" cy="4313309"/>
          </a:xfrm>
        </p:spPr>
        <p:txBody>
          <a:bodyPr/>
          <a:lstStyle/>
          <a:p>
            <a:r>
              <a:rPr lang="en-GB" dirty="0"/>
              <a:t>A derelict petrol station transformed into a urban art project that’s located in Parnell Street, Limerick.</a:t>
            </a:r>
          </a:p>
          <a:p>
            <a:r>
              <a:rPr lang="en-GB" dirty="0"/>
              <a:t>An interactive installation as part of a transformative urban art project and as a nod to </a:t>
            </a:r>
            <a:r>
              <a:rPr lang="en-GB" u="sng" dirty="0"/>
              <a:t>“Ed Ruscha” </a:t>
            </a:r>
            <a:r>
              <a:rPr lang="en-GB" dirty="0"/>
              <a:t>(American artist associated with pop art movement).</a:t>
            </a:r>
          </a:p>
          <a:p>
            <a:r>
              <a:rPr lang="en-GB" dirty="0"/>
              <a:t>Maser created the work to </a:t>
            </a:r>
            <a:r>
              <a:rPr lang="en-GB" u="sng" dirty="0"/>
              <a:t>“surprise people and question their relationship with the familiar and the norm and also how dissociated we are from the space around us.”</a:t>
            </a:r>
          </a:p>
        </p:txBody>
      </p:sp>
      <p:pic>
        <p:nvPicPr>
          <p:cNvPr id="7" name="Picture 6" descr="A picture containing umbrella, colorful&#10;&#10;Description automatically generated">
            <a:extLst>
              <a:ext uri="{FF2B5EF4-FFF2-40B4-BE49-F238E27FC236}">
                <a16:creationId xmlns:a16="http://schemas.microsoft.com/office/drawing/2014/main" id="{95D90E15-35DA-4A5B-8018-BBFD24FDC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35" y="2392290"/>
            <a:ext cx="4780073" cy="3265560"/>
          </a:xfrm>
          <a:prstGeom prst="rect">
            <a:avLst/>
          </a:prstGeom>
        </p:spPr>
      </p:pic>
    </p:spTree>
    <p:extLst>
      <p:ext uri="{BB962C8B-B14F-4D97-AF65-F5344CB8AC3E}">
        <p14:creationId xmlns:p14="http://schemas.microsoft.com/office/powerpoint/2010/main" val="521484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A3CA1B-1530-4046-A299-90F41FE7FB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785DE991-651A-4067-9345-3545914532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8" name="Picture 17">
            <a:extLst>
              <a:ext uri="{FF2B5EF4-FFF2-40B4-BE49-F238E27FC236}">
                <a16:creationId xmlns:a16="http://schemas.microsoft.com/office/drawing/2014/main" id="{B1A7D09E-FC38-41AC-AD2B-A9DCCFCBE6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 name="Rectangle 19">
            <a:extLst>
              <a:ext uri="{FF2B5EF4-FFF2-40B4-BE49-F238E27FC236}">
                <a16:creationId xmlns:a16="http://schemas.microsoft.com/office/drawing/2014/main" id="{3717E301-9A1C-441F-BCE3-A7978A1C3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C92FBE1-7876-42B4-BB11-46FF68221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533FF7DD-D2FA-46C8-9787-A6952E98A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5C36830-A033-4A06-A25D-A600188CA8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8" name="Rectangle 27">
            <a:extLst>
              <a:ext uri="{FF2B5EF4-FFF2-40B4-BE49-F238E27FC236}">
                <a16:creationId xmlns:a16="http://schemas.microsoft.com/office/drawing/2014/main" id="{689DAA74-CAD5-45BD-BA32-B0C7B649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48975C2-BBC3-402B-A091-9D2FA45F25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32" name="Rectangle 31">
            <a:extLst>
              <a:ext uri="{FF2B5EF4-FFF2-40B4-BE49-F238E27FC236}">
                <a16:creationId xmlns:a16="http://schemas.microsoft.com/office/drawing/2014/main" id="{1B027622-B281-4F07-A9C1-98988A69C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7AF602-545E-4A9F-8634-E9E1A01EE68E}"/>
              </a:ext>
            </a:extLst>
          </p:cNvPr>
          <p:cNvSpPr>
            <a:spLocks noGrp="1"/>
          </p:cNvSpPr>
          <p:nvPr>
            <p:ph type="title"/>
          </p:nvPr>
        </p:nvSpPr>
        <p:spPr>
          <a:xfrm>
            <a:off x="680322" y="2063262"/>
            <a:ext cx="3739278" cy="2661138"/>
          </a:xfrm>
        </p:spPr>
        <p:txBody>
          <a:bodyPr vert="horz" lIns="91440" tIns="45720" rIns="91440" bIns="45720" rtlCol="0" anchor="b">
            <a:normAutofit/>
          </a:bodyPr>
          <a:lstStyle/>
          <a:p>
            <a:pPr algn="r"/>
            <a:r>
              <a:rPr lang="en-US" sz="4600"/>
              <a:t>Maser Designs (Canvas pieces)</a:t>
            </a:r>
          </a:p>
        </p:txBody>
      </p:sp>
      <p:sp>
        <p:nvSpPr>
          <p:cNvPr id="3" name="Content Placeholder 2">
            <a:extLst>
              <a:ext uri="{FF2B5EF4-FFF2-40B4-BE49-F238E27FC236}">
                <a16:creationId xmlns:a16="http://schemas.microsoft.com/office/drawing/2014/main" id="{85017BCE-F4DA-4654-BC87-5531E8CA7FE0}"/>
              </a:ext>
            </a:extLst>
          </p:cNvPr>
          <p:cNvSpPr>
            <a:spLocks noGrp="1"/>
          </p:cNvSpPr>
          <p:nvPr>
            <p:ph idx="1"/>
          </p:nvPr>
        </p:nvSpPr>
        <p:spPr>
          <a:xfrm>
            <a:off x="680323" y="5101298"/>
            <a:ext cx="3739277" cy="1116622"/>
          </a:xfrm>
        </p:spPr>
        <p:txBody>
          <a:bodyPr vert="horz" lIns="91440" tIns="45720" rIns="91440" bIns="45720" rtlCol="0">
            <a:normAutofit/>
          </a:bodyPr>
          <a:lstStyle/>
          <a:p>
            <a:pPr marL="0" indent="0" algn="r">
              <a:buNone/>
            </a:pPr>
            <a:r>
              <a:rPr lang="en-US" sz="2000"/>
              <a:t>More pieces found at </a:t>
            </a:r>
            <a:r>
              <a:rPr lang="en-US" sz="2000">
                <a:hlinkClick r:id="rId6"/>
              </a:rPr>
              <a:t>http://maserart.com/projects/canvas/</a:t>
            </a:r>
            <a:endParaRPr lang="en-US" sz="2000"/>
          </a:p>
        </p:txBody>
      </p:sp>
      <p:sp>
        <p:nvSpPr>
          <p:cNvPr id="34" name="Rectangle 33">
            <a:extLst>
              <a:ext uri="{FF2B5EF4-FFF2-40B4-BE49-F238E27FC236}">
                <a16:creationId xmlns:a16="http://schemas.microsoft.com/office/drawing/2014/main" id="{1FB09352-F9E7-4EC8-B376-EE4A13B7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FB98204D-6840-40F0-927F-9050D33883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4302" y="1388307"/>
            <a:ext cx="2658465" cy="3895186"/>
          </a:xfrm>
          <a:prstGeom prst="rect">
            <a:avLst/>
          </a:prstGeom>
          <a:ln>
            <a:noFill/>
          </a:ln>
          <a:effectLst/>
        </p:spPr>
      </p:pic>
      <p:pic>
        <p:nvPicPr>
          <p:cNvPr id="9" name="Picture 8" descr="A close up of a sign&#10;&#10;Description automatically generated">
            <a:extLst>
              <a:ext uri="{FF2B5EF4-FFF2-40B4-BE49-F238E27FC236}">
                <a16:creationId xmlns:a16="http://schemas.microsoft.com/office/drawing/2014/main" id="{FEC08724-D07A-4750-B1A9-1397373A93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2676" y="1724287"/>
            <a:ext cx="3289002" cy="3339087"/>
          </a:xfrm>
          <a:prstGeom prst="rect">
            <a:avLst/>
          </a:prstGeom>
        </p:spPr>
      </p:pic>
    </p:spTree>
    <p:extLst>
      <p:ext uri="{BB962C8B-B14F-4D97-AF65-F5344CB8AC3E}">
        <p14:creationId xmlns:p14="http://schemas.microsoft.com/office/powerpoint/2010/main" val="1713120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66EB-3CBF-1847-81F2-E7384273173A}"/>
              </a:ext>
            </a:extLst>
          </p:cNvPr>
          <p:cNvSpPr>
            <a:spLocks noGrp="1"/>
          </p:cNvSpPr>
          <p:nvPr>
            <p:ph type="title"/>
          </p:nvPr>
        </p:nvSpPr>
        <p:spPr>
          <a:xfrm>
            <a:off x="680321" y="753228"/>
            <a:ext cx="9613861" cy="1080938"/>
          </a:xfrm>
        </p:spPr>
        <p:txBody>
          <a:bodyPr>
            <a:normAutofit/>
          </a:bodyPr>
          <a:lstStyle/>
          <a:p>
            <a:r>
              <a:rPr lang="en-US"/>
              <a:t>Maser Style</a:t>
            </a:r>
            <a:endParaRPr lang="en-US" dirty="0"/>
          </a:p>
        </p:txBody>
      </p:sp>
      <p:sp>
        <p:nvSpPr>
          <p:cNvPr id="3" name="Content Placeholder 2">
            <a:extLst>
              <a:ext uri="{FF2B5EF4-FFF2-40B4-BE49-F238E27FC236}">
                <a16:creationId xmlns:a16="http://schemas.microsoft.com/office/drawing/2014/main" id="{28337C7B-5D20-2640-A9FA-4AE74D1704DF}"/>
              </a:ext>
            </a:extLst>
          </p:cNvPr>
          <p:cNvSpPr>
            <a:spLocks noGrp="1"/>
          </p:cNvSpPr>
          <p:nvPr>
            <p:ph idx="1"/>
          </p:nvPr>
        </p:nvSpPr>
        <p:spPr>
          <a:xfrm>
            <a:off x="680322" y="2336873"/>
            <a:ext cx="3489341" cy="3599316"/>
          </a:xfrm>
        </p:spPr>
        <p:txBody>
          <a:bodyPr>
            <a:normAutofit/>
          </a:bodyPr>
          <a:lstStyle/>
          <a:p>
            <a:r>
              <a:rPr lang="en-US" sz="1800"/>
              <a:t>Masers styles he uses are Graffiti, Stripes, Bold deconstructed shapes large on canvases in his Dublin base. He got his style as a 15-year-old spray painting Dublin walls with stencils, something he did fanatically in the mid 1990s. </a:t>
            </a:r>
          </a:p>
          <a:p>
            <a:r>
              <a:rPr lang="en-US" sz="1800"/>
              <a:t>He got his style from skewing letter forms that’s where he also developed the maser tag that became his artist name. </a:t>
            </a:r>
          </a:p>
        </p:txBody>
      </p:sp>
      <p:pic>
        <p:nvPicPr>
          <p:cNvPr id="6" name="Picture 5">
            <a:extLst>
              <a:ext uri="{FF2B5EF4-FFF2-40B4-BE49-F238E27FC236}">
                <a16:creationId xmlns:a16="http://schemas.microsoft.com/office/drawing/2014/main" id="{44A43894-7D76-FE41-BF1C-09823B77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5" y="2472465"/>
            <a:ext cx="5639886" cy="332753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2122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1" name="Group 12">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13">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8" name="Picture 7">
            <a:extLst>
              <a:ext uri="{FF2B5EF4-FFF2-40B4-BE49-F238E27FC236}">
                <a16:creationId xmlns:a16="http://schemas.microsoft.com/office/drawing/2014/main" id="{5E115C84-8AE0-B441-BEC9-84B8677BD406}"/>
              </a:ext>
            </a:extLst>
          </p:cNvPr>
          <p:cNvPicPr>
            <a:picLocks noChangeAspect="1"/>
          </p:cNvPicPr>
          <p:nvPr/>
        </p:nvPicPr>
        <p:blipFill rotWithShape="1">
          <a:blip r:embed="rId3">
            <a:extLst>
              <a:ext uri="{28A0092B-C50C-407E-A947-70E740481C1C}">
                <a14:useLocalDpi xmlns:a14="http://schemas.microsoft.com/office/drawing/2010/main" val="0"/>
              </a:ext>
            </a:extLst>
          </a:blip>
          <a:srcRect l="6855" r="4951" b="1"/>
          <a:stretch/>
        </p:blipFill>
        <p:spPr>
          <a:xfrm>
            <a:off x="7547810" y="10"/>
            <a:ext cx="4641013" cy="6856310"/>
          </a:xfrm>
          <a:prstGeom prst="rect">
            <a:avLst/>
          </a:prstGeom>
          <a:ln>
            <a:noFill/>
          </a:ln>
          <a:effectLst/>
        </p:spPr>
      </p:pic>
      <p:sp>
        <p:nvSpPr>
          <p:cNvPr id="23" name="Rectangle 16">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C8044E-91E7-D64B-ADD0-A762E55165E3}"/>
              </a:ext>
            </a:extLst>
          </p:cNvPr>
          <p:cNvSpPr>
            <a:spLocks noGrp="1"/>
          </p:cNvSpPr>
          <p:nvPr>
            <p:ph type="title"/>
          </p:nvPr>
        </p:nvSpPr>
        <p:spPr>
          <a:xfrm>
            <a:off x="680321" y="753228"/>
            <a:ext cx="7087552" cy="1080938"/>
          </a:xfrm>
        </p:spPr>
        <p:txBody>
          <a:bodyPr>
            <a:normAutofit/>
          </a:bodyPr>
          <a:lstStyle/>
          <a:p>
            <a:r>
              <a:rPr lang="en-US" dirty="0"/>
              <a:t>Maser Styles (Maser Loves U)</a:t>
            </a:r>
          </a:p>
        </p:txBody>
      </p:sp>
      <p:pic>
        <p:nvPicPr>
          <p:cNvPr id="24" name="Picture 18">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7DB5B731-F35A-0D40-A7DB-226BBDA5116B}"/>
              </a:ext>
            </a:extLst>
          </p:cNvPr>
          <p:cNvSpPr>
            <a:spLocks noGrp="1"/>
          </p:cNvSpPr>
          <p:nvPr>
            <p:ph idx="1"/>
          </p:nvPr>
        </p:nvSpPr>
        <p:spPr>
          <a:xfrm>
            <a:off x="680321" y="2336873"/>
            <a:ext cx="6423211" cy="3599316"/>
          </a:xfrm>
        </p:spPr>
        <p:txBody>
          <a:bodyPr>
            <a:normAutofit/>
          </a:bodyPr>
          <a:lstStyle/>
          <a:p>
            <a:r>
              <a:rPr lang="en-US" sz="2000" dirty="0"/>
              <a:t>Common features styles in many of maser works include stripes, love hearts. In his creative work Maser is known for giving  a positive message and simple style shown in his work such as “Maser loves U” </a:t>
            </a:r>
            <a:r>
              <a:rPr lang="en-IE" sz="2000" dirty="0"/>
              <a:t>which has become somewhat iconic and instantly recognisable around Dublin </a:t>
            </a:r>
            <a:r>
              <a:rPr lang="en-US" sz="2000" dirty="0"/>
              <a:t>to the love “Love yourself today”, “Don’t be afraid” inspired by Seamus Heaney Irish Noble prize winner.</a:t>
            </a:r>
          </a:p>
        </p:txBody>
      </p:sp>
    </p:spTree>
    <p:extLst>
      <p:ext uri="{BB962C8B-B14F-4D97-AF65-F5344CB8AC3E}">
        <p14:creationId xmlns:p14="http://schemas.microsoft.com/office/powerpoint/2010/main" val="319471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A6C22961-8EAD-9049-998D-E72C3762D1CF}"/>
              </a:ext>
            </a:extLst>
          </p:cNvPr>
          <p:cNvSpPr>
            <a:spLocks noGrp="1"/>
          </p:cNvSpPr>
          <p:nvPr>
            <p:ph idx="1"/>
          </p:nvPr>
        </p:nvSpPr>
        <p:spPr>
          <a:xfrm>
            <a:off x="680322" y="2336873"/>
            <a:ext cx="5041628" cy="3599316"/>
          </a:xfrm>
        </p:spPr>
        <p:txBody>
          <a:bodyPr>
            <a:normAutofit/>
          </a:bodyPr>
          <a:lstStyle/>
          <a:p>
            <a:r>
              <a:rPr lang="en-US" sz="2000"/>
              <a:t>His positive artwork “love yourself today” which is </a:t>
            </a:r>
            <a:r>
              <a:rPr lang="en-IE" sz="2000"/>
              <a:t>a collaboration print with Irish musician Damien Dempsey. Maser and Dempsey have worked on many projects together over the years. They are old friends with similar belief systems this work was created and design to promote self value and worth. </a:t>
            </a:r>
            <a:endParaRPr lang="en-US" sz="2000"/>
          </a:p>
        </p:txBody>
      </p:sp>
      <p:pic>
        <p:nvPicPr>
          <p:cNvPr id="5" name="Picture 4">
            <a:extLst>
              <a:ext uri="{FF2B5EF4-FFF2-40B4-BE49-F238E27FC236}">
                <a16:creationId xmlns:a16="http://schemas.microsoft.com/office/drawing/2014/main" id="{45632142-F14F-CC4E-BA26-45B44A83CCA4}"/>
              </a:ext>
            </a:extLst>
          </p:cNvPr>
          <p:cNvPicPr>
            <a:picLocks noChangeAspect="1"/>
          </p:cNvPicPr>
          <p:nvPr/>
        </p:nvPicPr>
        <p:blipFill rotWithShape="1">
          <a:blip r:embed="rId3"/>
          <a:srcRect r="11137" b="1"/>
          <a:stretch/>
        </p:blipFill>
        <p:spPr>
          <a:xfrm>
            <a:off x="6096000" y="10"/>
            <a:ext cx="6092823" cy="6856310"/>
          </a:xfrm>
          <a:prstGeom prst="rect">
            <a:avLst/>
          </a:prstGeom>
          <a:ln>
            <a:noFill/>
          </a:ln>
          <a:effectLst/>
        </p:spPr>
      </p:pic>
      <p:sp>
        <p:nvSpPr>
          <p:cNvPr id="14" name="Rectangle 13">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B4C95DC-5989-6944-B4AF-D738ACF944D5}"/>
              </a:ext>
            </a:extLst>
          </p:cNvPr>
          <p:cNvSpPr>
            <a:spLocks noGrp="1"/>
          </p:cNvSpPr>
          <p:nvPr>
            <p:ph type="title"/>
          </p:nvPr>
        </p:nvSpPr>
        <p:spPr>
          <a:xfrm>
            <a:off x="680321" y="753228"/>
            <a:ext cx="5041629" cy="1080938"/>
          </a:xfrm>
        </p:spPr>
        <p:txBody>
          <a:bodyPr>
            <a:normAutofit/>
          </a:bodyPr>
          <a:lstStyle/>
          <a:p>
            <a:r>
              <a:rPr lang="en-US"/>
              <a:t>Maser Styles (Love Yourself Today)  </a:t>
            </a:r>
            <a:endParaRPr lang="en-US" dirty="0"/>
          </a:p>
        </p:txBody>
      </p:sp>
      <p:pic>
        <p:nvPicPr>
          <p:cNvPr id="16" name="Picture 15">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2759442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B07942A0-3314-3E41-A5FC-5F83D64191A7}"/>
              </a:ext>
            </a:extLst>
          </p:cNvPr>
          <p:cNvSpPr>
            <a:spLocks noGrp="1"/>
          </p:cNvSpPr>
          <p:nvPr>
            <p:ph idx="1"/>
          </p:nvPr>
        </p:nvSpPr>
        <p:spPr>
          <a:xfrm>
            <a:off x="680322" y="2336873"/>
            <a:ext cx="5041628" cy="3599316"/>
          </a:xfrm>
        </p:spPr>
        <p:txBody>
          <a:bodyPr>
            <a:normAutofit/>
          </a:bodyPr>
          <a:lstStyle/>
          <a:p>
            <a:r>
              <a:rPr lang="en-US" sz="1900"/>
              <a:t>Maser made his name from covering walls with illicit artwork. His designs give good vibes shown in his common use of Love Heart symbol in his works. </a:t>
            </a:r>
          </a:p>
          <a:p>
            <a:r>
              <a:rPr lang="en-IE" sz="1900"/>
              <a:t>Maser’s has abstract designs generally are intended to engage and provoke thought, often having a strong message. This design is shown in his work in the repeal the 8th mural in support of the Irish constitution which went on to become the official emblem of the country’s campaign for increased abortion rights. </a:t>
            </a:r>
            <a:endParaRPr lang="en-US" sz="1900"/>
          </a:p>
        </p:txBody>
      </p:sp>
      <p:pic>
        <p:nvPicPr>
          <p:cNvPr id="4" name="Picture 3">
            <a:extLst>
              <a:ext uri="{FF2B5EF4-FFF2-40B4-BE49-F238E27FC236}">
                <a16:creationId xmlns:a16="http://schemas.microsoft.com/office/drawing/2014/main" id="{E1E6AE7F-592F-7B4E-9F4D-C402C401EAC5}"/>
              </a:ext>
            </a:extLst>
          </p:cNvPr>
          <p:cNvPicPr>
            <a:picLocks noChangeAspect="1"/>
          </p:cNvPicPr>
          <p:nvPr/>
        </p:nvPicPr>
        <p:blipFill rotWithShape="1">
          <a:blip r:embed="rId3"/>
          <a:srcRect l="4683" r="6451" b="-2"/>
          <a:stretch/>
        </p:blipFill>
        <p:spPr>
          <a:xfrm>
            <a:off x="6096000" y="10"/>
            <a:ext cx="6092823" cy="6856310"/>
          </a:xfrm>
          <a:prstGeom prst="rect">
            <a:avLst/>
          </a:prstGeom>
          <a:ln>
            <a:noFill/>
          </a:ln>
          <a:effectLst/>
        </p:spPr>
      </p:pic>
      <p:sp>
        <p:nvSpPr>
          <p:cNvPr id="24" name="Rectangle 23">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3D504D-8642-4C4F-9A2A-957961E12985}"/>
              </a:ext>
            </a:extLst>
          </p:cNvPr>
          <p:cNvSpPr>
            <a:spLocks noGrp="1"/>
          </p:cNvSpPr>
          <p:nvPr>
            <p:ph type="title"/>
          </p:nvPr>
        </p:nvSpPr>
        <p:spPr>
          <a:xfrm>
            <a:off x="680321" y="753228"/>
            <a:ext cx="5041629" cy="1080938"/>
          </a:xfrm>
        </p:spPr>
        <p:txBody>
          <a:bodyPr>
            <a:normAutofit/>
          </a:bodyPr>
          <a:lstStyle/>
          <a:p>
            <a:r>
              <a:rPr lang="en-US"/>
              <a:t>Maser Designs</a:t>
            </a:r>
            <a:endParaRPr lang="en-US" dirty="0"/>
          </a:p>
        </p:txBody>
      </p:sp>
      <p:pic>
        <p:nvPicPr>
          <p:cNvPr id="26" name="Picture 25">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163927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8">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2" name="Picture 10">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12">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09CC4F-3F7E-0745-BA51-B824A6716CB6}"/>
              </a:ext>
            </a:extLst>
          </p:cNvPr>
          <p:cNvSpPr>
            <a:spLocks noGrp="1"/>
          </p:cNvSpPr>
          <p:nvPr>
            <p:ph type="title"/>
          </p:nvPr>
        </p:nvSpPr>
        <p:spPr>
          <a:xfrm>
            <a:off x="680321" y="753228"/>
            <a:ext cx="5584677" cy="1080938"/>
          </a:xfrm>
        </p:spPr>
        <p:txBody>
          <a:bodyPr>
            <a:normAutofit/>
          </a:bodyPr>
          <a:lstStyle/>
          <a:p>
            <a:r>
              <a:rPr lang="en-US">
                <a:solidFill>
                  <a:srgbClr val="FFFFFF"/>
                </a:solidFill>
              </a:rPr>
              <a:t>Maser Designs</a:t>
            </a:r>
          </a:p>
        </p:txBody>
      </p:sp>
      <p:pic>
        <p:nvPicPr>
          <p:cNvPr id="25" name="Picture 16">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EED7B049-EADC-7049-A766-0BF32DAE1692}"/>
              </a:ext>
            </a:extLst>
          </p:cNvPr>
          <p:cNvSpPr>
            <a:spLocks noGrp="1"/>
          </p:cNvSpPr>
          <p:nvPr>
            <p:ph idx="1"/>
          </p:nvPr>
        </p:nvSpPr>
        <p:spPr>
          <a:xfrm>
            <a:off x="680321" y="2336873"/>
            <a:ext cx="5104843" cy="3599316"/>
          </a:xfrm>
        </p:spPr>
        <p:txBody>
          <a:bodyPr>
            <a:normAutofit/>
          </a:bodyPr>
          <a:lstStyle/>
          <a:p>
            <a:r>
              <a:rPr lang="en-US" sz="2000">
                <a:solidFill>
                  <a:srgbClr val="FFFFFF"/>
                </a:solidFill>
              </a:rPr>
              <a:t>Masers Design have spread across murals, posters, building and onto graphic yoga mats. He </a:t>
            </a:r>
            <a:r>
              <a:rPr lang="en-IE" sz="2000">
                <a:solidFill>
                  <a:srgbClr val="FFFFFF"/>
                </a:solidFill>
              </a:rPr>
              <a:t>launch a limited-edition yoga mat in collaboration with Flowstate a new fitness and lifestyle Irish business in April 2019.</a:t>
            </a:r>
            <a:endParaRPr lang="en-US" sz="2000">
              <a:solidFill>
                <a:srgbClr val="FFFFFF"/>
              </a:solidFill>
            </a:endParaRPr>
          </a:p>
        </p:txBody>
      </p:sp>
      <p:sp useBgFill="1">
        <p:nvSpPr>
          <p:cNvPr id="26" name="Rectangle 18">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45628D-8E9C-1140-993C-685124D4BA3B}"/>
              </a:ext>
            </a:extLst>
          </p:cNvPr>
          <p:cNvPicPr>
            <a:picLocks noChangeAspect="1"/>
          </p:cNvPicPr>
          <p:nvPr/>
        </p:nvPicPr>
        <p:blipFill>
          <a:blip r:embed="rId4"/>
          <a:stretch>
            <a:fillRect/>
          </a:stretch>
        </p:blipFill>
        <p:spPr>
          <a:xfrm>
            <a:off x="7043933" y="2251733"/>
            <a:ext cx="4178419" cy="2347740"/>
          </a:xfrm>
          <a:prstGeom prst="rect">
            <a:avLst/>
          </a:prstGeom>
          <a:ln>
            <a:noFill/>
          </a:ln>
          <a:effectLst/>
        </p:spPr>
      </p:pic>
    </p:spTree>
    <p:extLst>
      <p:ext uri="{BB962C8B-B14F-4D97-AF65-F5344CB8AC3E}">
        <p14:creationId xmlns:p14="http://schemas.microsoft.com/office/powerpoint/2010/main" val="381427412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12">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147554-B48A-444D-B213-C8506B57DFB2}"/>
              </a:ext>
            </a:extLst>
          </p:cNvPr>
          <p:cNvSpPr>
            <a:spLocks noGrp="1"/>
          </p:cNvSpPr>
          <p:nvPr>
            <p:ph type="title"/>
          </p:nvPr>
        </p:nvSpPr>
        <p:spPr>
          <a:xfrm>
            <a:off x="680321" y="753228"/>
            <a:ext cx="4136123" cy="1080938"/>
          </a:xfrm>
        </p:spPr>
        <p:txBody>
          <a:bodyPr>
            <a:normAutofit/>
          </a:bodyPr>
          <a:lstStyle/>
          <a:p>
            <a:r>
              <a:rPr lang="en-US" sz="2400"/>
              <a:t>Maser Yoga Mats</a:t>
            </a:r>
          </a:p>
        </p:txBody>
      </p:sp>
      <p:pic>
        <p:nvPicPr>
          <p:cNvPr id="25" name="Picture 14">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13CA494E-CB32-2C4B-971B-EFC11A074F32}"/>
              </a:ext>
            </a:extLst>
          </p:cNvPr>
          <p:cNvSpPr>
            <a:spLocks noGrp="1"/>
          </p:cNvSpPr>
          <p:nvPr>
            <p:ph idx="1"/>
          </p:nvPr>
        </p:nvSpPr>
        <p:spPr>
          <a:xfrm>
            <a:off x="680321" y="2336873"/>
            <a:ext cx="4136123" cy="3599316"/>
          </a:xfrm>
        </p:spPr>
        <p:txBody>
          <a:bodyPr>
            <a:normAutofit/>
          </a:bodyPr>
          <a:lstStyle/>
          <a:p>
            <a:r>
              <a:rPr lang="en-US" sz="1800"/>
              <a:t>Maser collaborated with </a:t>
            </a:r>
            <a:r>
              <a:rPr lang="en-IE" sz="1800"/>
              <a:t>fitness coach Adrienne Murphy to combine Art movement which helps with exercise and meditation becoming more of a lifestyle. “There is very little joy to be got from a downward dog on a discoloured, worn, sad-looking yoga mat.” Masers art yoga mats give bursting with vivid colours and overlaid monochrome chevrons.</a:t>
            </a:r>
            <a:endParaRPr lang="en-US" sz="1800" dirty="0"/>
          </a:p>
        </p:txBody>
      </p:sp>
      <p:pic>
        <p:nvPicPr>
          <p:cNvPr id="4" name="Picture 3">
            <a:extLst>
              <a:ext uri="{FF2B5EF4-FFF2-40B4-BE49-F238E27FC236}">
                <a16:creationId xmlns:a16="http://schemas.microsoft.com/office/drawing/2014/main" id="{D4CF6D31-A75C-CC43-8359-AF47E94FD23A}"/>
              </a:ext>
            </a:extLst>
          </p:cNvPr>
          <p:cNvPicPr>
            <a:picLocks noChangeAspect="1"/>
          </p:cNvPicPr>
          <p:nvPr/>
        </p:nvPicPr>
        <p:blipFill>
          <a:blip r:embed="rId4"/>
          <a:stretch>
            <a:fillRect/>
          </a:stretch>
        </p:blipFill>
        <p:spPr>
          <a:xfrm>
            <a:off x="5623497" y="609600"/>
            <a:ext cx="5608320" cy="560832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87302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29727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Artist Background</a:t>
            </a:r>
          </a:p>
        </p:txBody>
      </p:sp>
    </p:spTree>
    <p:extLst>
      <p:ext uri="{BB962C8B-B14F-4D97-AF65-F5344CB8AC3E}">
        <p14:creationId xmlns:p14="http://schemas.microsoft.com/office/powerpoint/2010/main" val="267053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Background to Artist himself</a:t>
            </a:r>
          </a:p>
        </p:txBody>
      </p:sp>
      <p:sp>
        <p:nvSpPr>
          <p:cNvPr id="3" name="Content Placeholder 2"/>
          <p:cNvSpPr>
            <a:spLocks noGrp="1"/>
          </p:cNvSpPr>
          <p:nvPr>
            <p:ph idx="1"/>
          </p:nvPr>
        </p:nvSpPr>
        <p:spPr/>
        <p:txBody>
          <a:bodyPr/>
          <a:lstStyle/>
          <a:p>
            <a:r>
              <a:rPr lang="en-IE" dirty="0"/>
              <a:t>Originally from Dublin Ireland, real name being Al Hester before moniker ‘Maser’.</a:t>
            </a:r>
          </a:p>
          <a:p>
            <a:r>
              <a:rPr lang="en-IE" dirty="0"/>
              <a:t>Is an Irish contemporary artist. Started as a graffiti artist in Dublin at the age of 14.</a:t>
            </a:r>
          </a:p>
          <a:p>
            <a:r>
              <a:rPr lang="en-IE" dirty="0"/>
              <a:t>Studied Visual Communication at Art School in Dublin. Went on to establish himself as one of Ireland’s leading visual artist working in urban environments.</a:t>
            </a:r>
          </a:p>
          <a:p>
            <a:r>
              <a:rPr lang="en-IE" dirty="0"/>
              <a:t>Has opened his own gallery space to the public on </a:t>
            </a:r>
            <a:r>
              <a:rPr lang="en-IE" dirty="0" err="1"/>
              <a:t>Charlemont</a:t>
            </a:r>
            <a:r>
              <a:rPr lang="en-IE" dirty="0"/>
              <a:t> Street on the 7</a:t>
            </a:r>
            <a:r>
              <a:rPr lang="en-IE" baseline="30000" dirty="0"/>
              <a:t>th</a:t>
            </a:r>
            <a:r>
              <a:rPr lang="en-IE" dirty="0"/>
              <a:t> December 2018.</a:t>
            </a:r>
          </a:p>
          <a:p>
            <a:endParaRPr lang="en-IE" dirty="0"/>
          </a:p>
        </p:txBody>
      </p:sp>
    </p:spTree>
    <p:extLst>
      <p:ext uri="{BB962C8B-B14F-4D97-AF65-F5344CB8AC3E}">
        <p14:creationId xmlns:p14="http://schemas.microsoft.com/office/powerpoint/2010/main" val="373628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Influences to Artist</a:t>
            </a:r>
          </a:p>
        </p:txBody>
      </p:sp>
    </p:spTree>
    <p:extLst>
      <p:ext uri="{BB962C8B-B14F-4D97-AF65-F5344CB8AC3E}">
        <p14:creationId xmlns:p14="http://schemas.microsoft.com/office/powerpoint/2010/main" val="311475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Artist Influences</a:t>
            </a:r>
          </a:p>
        </p:txBody>
      </p:sp>
      <p:sp>
        <p:nvSpPr>
          <p:cNvPr id="3" name="Content Placeholder 2"/>
          <p:cNvSpPr>
            <a:spLocks noGrp="1"/>
          </p:cNvSpPr>
          <p:nvPr>
            <p:ph idx="1"/>
          </p:nvPr>
        </p:nvSpPr>
        <p:spPr>
          <a:xfrm>
            <a:off x="89194" y="2272218"/>
            <a:ext cx="3617359" cy="3599316"/>
          </a:xfrm>
        </p:spPr>
        <p:txBody>
          <a:bodyPr/>
          <a:lstStyle/>
          <a:p>
            <a:r>
              <a:rPr lang="en-US" dirty="0"/>
              <a:t>Some of his earlier work “They Are Us” Project in 2010 was strongly influenced by typography, letterforms and sign painting.</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162" t="17305" r="33333" b="13968"/>
          <a:stretch/>
        </p:blipFill>
        <p:spPr>
          <a:xfrm>
            <a:off x="3796144" y="2272218"/>
            <a:ext cx="5449456" cy="37221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178" y="2272218"/>
            <a:ext cx="2247900" cy="2247900"/>
          </a:xfrm>
          <a:prstGeom prst="rect">
            <a:avLst/>
          </a:prstGeom>
        </p:spPr>
      </p:pic>
      <p:sp>
        <p:nvSpPr>
          <p:cNvPr id="4" name="TextBox 3"/>
          <p:cNvSpPr txBox="1"/>
          <p:nvPr/>
        </p:nvSpPr>
        <p:spPr>
          <a:xfrm>
            <a:off x="3796144" y="6176958"/>
            <a:ext cx="4621715" cy="369332"/>
          </a:xfrm>
          <a:prstGeom prst="rect">
            <a:avLst/>
          </a:prstGeom>
          <a:noFill/>
        </p:spPr>
        <p:txBody>
          <a:bodyPr wrap="square" rtlCol="0">
            <a:spAutoFit/>
          </a:bodyPr>
          <a:lstStyle/>
          <a:p>
            <a:r>
              <a:rPr lang="en-IE" dirty="0"/>
              <a:t>“They Are Us” by Maser.</a:t>
            </a:r>
          </a:p>
        </p:txBody>
      </p:sp>
      <p:sp>
        <p:nvSpPr>
          <p:cNvPr id="7" name="TextBox 6"/>
          <p:cNvSpPr txBox="1"/>
          <p:nvPr/>
        </p:nvSpPr>
        <p:spPr>
          <a:xfrm>
            <a:off x="9627178" y="4709399"/>
            <a:ext cx="2098657" cy="646331"/>
          </a:xfrm>
          <a:prstGeom prst="rect">
            <a:avLst/>
          </a:prstGeom>
          <a:noFill/>
        </p:spPr>
        <p:txBody>
          <a:bodyPr wrap="square" rtlCol="0">
            <a:spAutoFit/>
          </a:bodyPr>
          <a:lstStyle/>
          <a:p>
            <a:r>
              <a:rPr lang="en-IE" dirty="0"/>
              <a:t>Basic example of sign painting.</a:t>
            </a:r>
          </a:p>
        </p:txBody>
      </p:sp>
    </p:spTree>
    <p:extLst>
      <p:ext uri="{BB962C8B-B14F-4D97-AF65-F5344CB8AC3E}">
        <p14:creationId xmlns:p14="http://schemas.microsoft.com/office/powerpoint/2010/main" val="1261323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Artist Influences</a:t>
            </a:r>
          </a:p>
        </p:txBody>
      </p:sp>
      <p:sp>
        <p:nvSpPr>
          <p:cNvPr id="3" name="Content Placeholder 2"/>
          <p:cNvSpPr>
            <a:spLocks noGrp="1"/>
          </p:cNvSpPr>
          <p:nvPr>
            <p:ph idx="1"/>
          </p:nvPr>
        </p:nvSpPr>
        <p:spPr>
          <a:xfrm>
            <a:off x="128992" y="2336873"/>
            <a:ext cx="3905126" cy="3599316"/>
          </a:xfrm>
        </p:spPr>
        <p:txBody>
          <a:bodyPr/>
          <a:lstStyle/>
          <a:p>
            <a:r>
              <a:rPr lang="en-IE" dirty="0"/>
              <a:t>Soon after 2010, Maser’s style gradually began to transition towards a graphic representation and geometric abstraction.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863" y="2336873"/>
            <a:ext cx="5006680" cy="33377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646" y="2336873"/>
            <a:ext cx="2618197" cy="2618197"/>
          </a:xfrm>
          <a:prstGeom prst="rect">
            <a:avLst/>
          </a:prstGeom>
        </p:spPr>
      </p:pic>
      <p:sp>
        <p:nvSpPr>
          <p:cNvPr id="6" name="TextBox 5"/>
          <p:cNvSpPr txBox="1"/>
          <p:nvPr/>
        </p:nvSpPr>
        <p:spPr>
          <a:xfrm>
            <a:off x="9351645" y="5116606"/>
            <a:ext cx="2618197" cy="923330"/>
          </a:xfrm>
          <a:prstGeom prst="rect">
            <a:avLst/>
          </a:prstGeom>
          <a:noFill/>
        </p:spPr>
        <p:txBody>
          <a:bodyPr wrap="square" rtlCol="0">
            <a:spAutoFit/>
          </a:bodyPr>
          <a:lstStyle/>
          <a:p>
            <a:r>
              <a:rPr lang="en-IE" dirty="0"/>
              <a:t>3D geometric abstraction painting by Marek </a:t>
            </a:r>
            <a:r>
              <a:rPr lang="en-IE" dirty="0" err="1"/>
              <a:t>Uhlir</a:t>
            </a:r>
            <a:r>
              <a:rPr lang="en-IE" dirty="0"/>
              <a:t>.</a:t>
            </a:r>
          </a:p>
        </p:txBody>
      </p:sp>
      <p:sp>
        <p:nvSpPr>
          <p:cNvPr id="7" name="TextBox 6"/>
          <p:cNvSpPr txBox="1"/>
          <p:nvPr/>
        </p:nvSpPr>
        <p:spPr>
          <a:xfrm>
            <a:off x="4034118" y="5887567"/>
            <a:ext cx="3818964" cy="646331"/>
          </a:xfrm>
          <a:prstGeom prst="rect">
            <a:avLst/>
          </a:prstGeom>
          <a:noFill/>
        </p:spPr>
        <p:txBody>
          <a:bodyPr wrap="square" rtlCol="0">
            <a:spAutoFit/>
          </a:bodyPr>
          <a:lstStyle/>
          <a:p>
            <a:r>
              <a:rPr lang="en-IE" dirty="0"/>
              <a:t>Geometric 3D street statement called “OFFSET” by Maser.</a:t>
            </a:r>
          </a:p>
        </p:txBody>
      </p:sp>
    </p:spTree>
    <p:extLst>
      <p:ext uri="{BB962C8B-B14F-4D97-AF65-F5344CB8AC3E}">
        <p14:creationId xmlns:p14="http://schemas.microsoft.com/office/powerpoint/2010/main" val="228592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691" y="2733709"/>
            <a:ext cx="8680765" cy="1373070"/>
          </a:xfrm>
        </p:spPr>
        <p:txBody>
          <a:bodyPr/>
          <a:lstStyle/>
          <a:p>
            <a:r>
              <a:rPr lang="en-US" dirty="0"/>
              <a:t>Artist Projects and Designs</a:t>
            </a:r>
          </a:p>
        </p:txBody>
      </p:sp>
    </p:spTree>
    <p:extLst>
      <p:ext uri="{BB962C8B-B14F-4D97-AF65-F5344CB8AC3E}">
        <p14:creationId xmlns:p14="http://schemas.microsoft.com/office/powerpoint/2010/main" val="261386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Maser Designs (ID 2015)</a:t>
            </a:r>
          </a:p>
        </p:txBody>
      </p:sp>
      <p:sp>
        <p:nvSpPr>
          <p:cNvPr id="3" name="Content Placeholder 2"/>
          <p:cNvSpPr>
            <a:spLocks noGrp="1"/>
          </p:cNvSpPr>
          <p:nvPr>
            <p:ph idx="1"/>
          </p:nvPr>
        </p:nvSpPr>
        <p:spPr>
          <a:xfrm>
            <a:off x="680321" y="2336873"/>
            <a:ext cx="9613861" cy="1119021"/>
          </a:xfrm>
        </p:spPr>
        <p:txBody>
          <a:bodyPr>
            <a:normAutofit/>
          </a:bodyPr>
          <a:lstStyle/>
          <a:p>
            <a:r>
              <a:rPr lang="en-IE" dirty="0"/>
              <a:t>Expressway and Irish Design 2015 collaborated with Irish artists to create unique bus wraps. The designs were by Maser, Kevin Thornton and Orla Kiely.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6089"/>
          <a:stretch/>
        </p:blipFill>
        <p:spPr>
          <a:xfrm>
            <a:off x="4908176" y="3184647"/>
            <a:ext cx="6858000" cy="2608729"/>
          </a:xfrm>
          <a:prstGeom prst="rect">
            <a:avLst/>
          </a:prstGeom>
        </p:spPr>
      </p:pic>
      <p:sp>
        <p:nvSpPr>
          <p:cNvPr id="5" name="TextBox 4"/>
          <p:cNvSpPr txBox="1"/>
          <p:nvPr/>
        </p:nvSpPr>
        <p:spPr>
          <a:xfrm>
            <a:off x="680321" y="3713672"/>
            <a:ext cx="3958915" cy="2308324"/>
          </a:xfrm>
          <a:prstGeom prst="rect">
            <a:avLst/>
          </a:prstGeom>
          <a:noFill/>
        </p:spPr>
        <p:txBody>
          <a:bodyPr wrap="square" rtlCol="0">
            <a:spAutoFit/>
          </a:bodyPr>
          <a:lstStyle/>
          <a:p>
            <a:pPr marL="285750" indent="-285750">
              <a:buFont typeface="Arial" panose="020B0604020202020204" pitchFamily="34" charset="0"/>
              <a:buChar char="•"/>
            </a:pPr>
            <a:r>
              <a:rPr lang="en-IE" sz="2400" dirty="0"/>
              <a:t>Aim of the project was to demonstrate the breadth of internationally acclaimed Irish designers.</a:t>
            </a:r>
          </a:p>
        </p:txBody>
      </p:sp>
      <p:sp>
        <p:nvSpPr>
          <p:cNvPr id="6" name="TextBox 5"/>
          <p:cNvSpPr txBox="1"/>
          <p:nvPr/>
        </p:nvSpPr>
        <p:spPr>
          <a:xfrm>
            <a:off x="8765828" y="6021996"/>
            <a:ext cx="3056708" cy="369332"/>
          </a:xfrm>
          <a:prstGeom prst="rect">
            <a:avLst/>
          </a:prstGeom>
          <a:noFill/>
        </p:spPr>
        <p:txBody>
          <a:bodyPr wrap="square" rtlCol="0">
            <a:spAutoFit/>
          </a:bodyPr>
          <a:lstStyle/>
          <a:p>
            <a:r>
              <a:rPr lang="en-US" dirty="0"/>
              <a:t>ID 2015 wrap print designs</a:t>
            </a:r>
          </a:p>
        </p:txBody>
      </p:sp>
    </p:spTree>
    <p:extLst>
      <p:ext uri="{BB962C8B-B14F-4D97-AF65-F5344CB8AC3E}">
        <p14:creationId xmlns:p14="http://schemas.microsoft.com/office/powerpoint/2010/main" val="91032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Maser Designs (Bram Stoker festival 2015)</a:t>
            </a:r>
          </a:p>
        </p:txBody>
      </p:sp>
      <p:sp>
        <p:nvSpPr>
          <p:cNvPr id="3" name="Content Placeholder 2"/>
          <p:cNvSpPr>
            <a:spLocks noGrp="1"/>
          </p:cNvSpPr>
          <p:nvPr>
            <p:ph idx="1"/>
          </p:nvPr>
        </p:nvSpPr>
        <p:spPr>
          <a:xfrm>
            <a:off x="163086" y="2115200"/>
            <a:ext cx="7161350" cy="1717891"/>
          </a:xfrm>
        </p:spPr>
        <p:txBody>
          <a:bodyPr>
            <a:normAutofit/>
          </a:bodyPr>
          <a:lstStyle/>
          <a:p>
            <a:r>
              <a:rPr lang="en-IE" dirty="0"/>
              <a:t>This piece was done by Maser for the Bram Stoker festival 2015 for one weekend in October. It was setup using planks of dark wood with strobe lights with night-clubby beats.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8910" y="3281068"/>
            <a:ext cx="6151418" cy="3452483"/>
          </a:xfrm>
          <a:prstGeom prst="rect">
            <a:avLst/>
          </a:prstGeom>
        </p:spPr>
      </p:pic>
      <p:sp>
        <p:nvSpPr>
          <p:cNvPr id="6" name="TextBox 5"/>
          <p:cNvSpPr txBox="1"/>
          <p:nvPr/>
        </p:nvSpPr>
        <p:spPr>
          <a:xfrm>
            <a:off x="163086" y="3565235"/>
            <a:ext cx="5369496" cy="2215991"/>
          </a:xfrm>
          <a:prstGeom prst="rect">
            <a:avLst/>
          </a:prstGeom>
          <a:noFill/>
        </p:spPr>
        <p:txBody>
          <a:bodyPr wrap="square" rtlCol="0">
            <a:spAutoFit/>
          </a:bodyPr>
          <a:lstStyle/>
          <a:p>
            <a:pPr marL="285750" indent="-285750">
              <a:buFont typeface="Arial" panose="020B0604020202020204" pitchFamily="34" charset="0"/>
              <a:buChar char="•"/>
            </a:pPr>
            <a:r>
              <a:rPr lang="en-IE" sz="2400" dirty="0"/>
              <a:t>The art piece tries to imitate patterns in cities such as roadworks, warning signs and blocks of colour against blocks of apartments.</a:t>
            </a:r>
          </a:p>
          <a:p>
            <a:endParaRPr lang="en-US" dirty="0"/>
          </a:p>
        </p:txBody>
      </p:sp>
    </p:spTree>
    <p:extLst>
      <p:ext uri="{BB962C8B-B14F-4D97-AF65-F5344CB8AC3E}">
        <p14:creationId xmlns:p14="http://schemas.microsoft.com/office/powerpoint/2010/main" val="353483383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Words>
  <Application>Microsoft Office PowerPoint</Application>
  <PresentationFormat>Widescreen</PresentationFormat>
  <Paragraphs>51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Trebuchet MS</vt:lpstr>
      <vt:lpstr>Berlin</vt:lpstr>
      <vt:lpstr>Maser</vt:lpstr>
      <vt:lpstr>Artist Background</vt:lpstr>
      <vt:lpstr>Background to Artist himself</vt:lpstr>
      <vt:lpstr>Influences to Artist</vt:lpstr>
      <vt:lpstr>Artist Influences</vt:lpstr>
      <vt:lpstr>Artist Influences</vt:lpstr>
      <vt:lpstr>Artist Projects and Designs</vt:lpstr>
      <vt:lpstr>Maser Designs (ID 2015)</vt:lpstr>
      <vt:lpstr>Maser Designs (Bram Stoker festival 2015)</vt:lpstr>
      <vt:lpstr>Maser Designs (OFFSET - Hyper Reality)</vt:lpstr>
      <vt:lpstr>Maser Designs (No.27 – 2014)</vt:lpstr>
      <vt:lpstr>Maser Designs (Canvas pieces)</vt:lpstr>
      <vt:lpstr>Maser Style</vt:lpstr>
      <vt:lpstr>Maser Styles (Maser Loves U)</vt:lpstr>
      <vt:lpstr>Maser Styles (Love Yourself Today)  </vt:lpstr>
      <vt:lpstr>Maser Designs</vt:lpstr>
      <vt:lpstr>Maser Designs</vt:lpstr>
      <vt:lpstr>Maser Yoga Mats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Maser</dc:title>
  <dc:creator>13368781</dc:creator>
  <cp:lastModifiedBy>markcarley96@outlook.com</cp:lastModifiedBy>
  <cp:revision>1</cp:revision>
  <dcterms:created xsi:type="dcterms:W3CDTF">2020-02-23T22:16:21Z</dcterms:created>
  <dcterms:modified xsi:type="dcterms:W3CDTF">2020-02-23T22:52:48Z</dcterms:modified>
</cp:coreProperties>
</file>